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27"/>
  </p:normalViewPr>
  <p:slideViewPr>
    <p:cSldViewPr snapToGrid="0">
      <p:cViewPr varScale="1">
        <p:scale>
          <a:sx n="112" d="100"/>
          <a:sy n="112" d="100"/>
        </p:scale>
        <p:origin x="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27712-0CFF-ED21-DBFA-8929041E75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5E8AE7-B967-5D55-17C8-EA117A17C9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01961-30B4-C511-2BD4-CA52643EA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54B59-4443-854D-A96F-5B65A970D331}" type="datetimeFigureOut">
              <a:rPr lang="en-US" smtClean="0"/>
              <a:t>4/28/23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5A0F9-3EA5-2A70-56D7-DE0C76F21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C0779-9615-E16D-D955-B9542D67F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B127A-B4C2-9340-9C67-7F5E700E6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409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03FD3-14E3-FB36-1215-1DB14E6CD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2576C-BA30-753C-DBA5-B3C076D09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913D2-DFF4-6CBE-C352-D6FF39AE2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54B59-4443-854D-A96F-5B65A970D331}" type="datetimeFigureOut">
              <a:rPr lang="en-US" smtClean="0"/>
              <a:t>4/28/23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467AE-08AE-C1BD-8A83-FCC88B2D2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72EA0-201F-094E-C42E-0BCA48F49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B127A-B4C2-9340-9C67-7F5E700E6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833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631BD-0EA2-AD9D-BF5D-49FB3C0F1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7EB2FF-BAD5-9994-EBFE-1A1D12220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08BBA-BFC7-900A-6C80-D939283FC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54B59-4443-854D-A96F-5B65A970D331}" type="datetimeFigureOut">
              <a:rPr lang="en-US" smtClean="0"/>
              <a:t>4/28/23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CC911-5E70-9883-E99A-4DA00DA1D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55478-ADA7-E88A-5901-E5326F7B2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B127A-B4C2-9340-9C67-7F5E700E6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573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1339-564D-3EC0-020A-1EE38D53B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B51CB-F022-98A4-6C16-B323B82FC3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72567A-AF91-75DA-1C58-A50991068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8291A7-4D6C-E6A3-4E8E-D65D7A5CE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54B59-4443-854D-A96F-5B65A970D331}" type="datetimeFigureOut">
              <a:rPr lang="en-US" smtClean="0"/>
              <a:t>4/28/23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02C36F-EEB1-F09E-0FFC-DFA886CBD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E4F3D-EFD2-E844-EDDE-B01B80FD6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B127A-B4C2-9340-9C67-7F5E700E6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709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142DA-49D9-BADC-7B12-204FC237B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475E8B-3659-FADB-ECE2-2E81CD09D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ADFD27-9A29-D780-9031-65908EF5E7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64746A-34AC-17E9-ECC0-AD85E451B1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B00A7B-E181-7AF7-1109-B915ADBBBE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3AC5D7-C217-A0A3-1EE4-4406AE381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54B59-4443-854D-A96F-5B65A970D331}" type="datetimeFigureOut">
              <a:rPr lang="en-US" smtClean="0"/>
              <a:t>4/28/23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6F61AA-A1DF-BB6B-E678-61502506E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25F7F4-CE13-B9E1-AA81-CAF848B5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B127A-B4C2-9340-9C67-7F5E700E6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04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939B-FE38-B25D-5059-12EC7658D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C84345-9DFA-99EE-551D-E7CEEE4DF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54B59-4443-854D-A96F-5B65A970D331}" type="datetimeFigureOut">
              <a:rPr lang="en-US" smtClean="0"/>
              <a:t>4/28/23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2350FB-2A67-4581-209B-2FA4200B8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F86B5B-0C18-5370-D7FA-01624F226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B127A-B4C2-9340-9C67-7F5E700E6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87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2E136F-D7E1-43B7-EEB9-D99C37AEC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54B59-4443-854D-A96F-5B65A970D331}" type="datetimeFigureOut">
              <a:rPr lang="en-US" smtClean="0"/>
              <a:t>4/28/23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5262CF-BC70-88B1-D70D-4EEEFF382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F92DE7-5FDD-F2CB-F7DD-A92511383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B127A-B4C2-9340-9C67-7F5E700E6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63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D85DA-20CD-A0D2-3A11-258CE2A07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C87A2-D9C0-040C-72FB-79FDC1A21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F1059-818F-9FE3-DE13-AB1CF6B136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B00473-7EA8-BB06-B250-AA443EF29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54B59-4443-854D-A96F-5B65A970D331}" type="datetimeFigureOut">
              <a:rPr lang="en-US" smtClean="0"/>
              <a:t>4/28/23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3FB47C-3D84-600D-73AA-B61ED1B93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049F61-23C2-CCDB-839F-0941DC4E9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B127A-B4C2-9340-9C67-7F5E700E6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899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1BC2E-B5CC-285B-0B9F-79950DF77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5EF24D-DECE-614B-BC29-A5F86AC4FB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BCF7A-90AD-586B-C615-52DD4A064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0DF5F-44A1-552C-B045-5F386F7B4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54B59-4443-854D-A96F-5B65A970D331}" type="datetimeFigureOut">
              <a:rPr lang="en-US" smtClean="0"/>
              <a:t>4/28/23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68F07B-BF27-2E40-01A6-288D7CC65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4A3110-CD28-1731-FB0A-70011F205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B127A-B4C2-9340-9C67-7F5E700E6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013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0716F-1E8C-0A3E-BF16-5F0E3CAD7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BEA40F-00BE-471D-E2AD-5FC07801C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D75A4-5289-3A51-07E5-EC8DE9198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54B59-4443-854D-A96F-5B65A970D331}" type="datetimeFigureOut">
              <a:rPr lang="en-US" smtClean="0"/>
              <a:t>4/28/23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83D66-B446-B235-1057-E973EDB5F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FEF05-D65D-9300-60B6-FCB1CB44F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B127A-B4C2-9340-9C67-7F5E700E6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624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F38F25-4E27-5161-F057-B50129B63F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ED87FE-129E-85CB-0768-4D24E760D5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ADE607-CC03-6505-1086-635AFBB0D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54B59-4443-854D-A96F-5B65A970D331}" type="datetimeFigureOut">
              <a:rPr lang="en-US" smtClean="0"/>
              <a:t>4/28/23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92001-A5BA-7142-304F-F59466CA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A5453-0298-4C5D-1EEF-4E378F4C2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B127A-B4C2-9340-9C67-7F5E700E6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646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3A85F6-09AC-17E2-C178-621EC7731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91B24A-A8C0-3BE8-876A-50516AC2B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26B7A-4A29-C316-E943-A96392CEE8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54B59-4443-854D-A96F-5B65A970D331}" type="datetimeFigureOut">
              <a:rPr lang="en-US" smtClean="0"/>
              <a:t>4/28/23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18596-51D3-F8FF-F4A2-F1FDE0D7A7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7CC78-B23B-40F6-FF07-A49C4C52CA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B127A-B4C2-9340-9C67-7F5E700E6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287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296E-0F20-4AC0-C3A8-680C994E6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Consent Decision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D8D1B-5A16-C5EA-44A7-9BF780306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3000" b="1" i="1" dirty="0">
                <a:solidFill>
                  <a:srgbClr val="222222"/>
                </a:solidFill>
                <a:latin typeface="Avenir Book" panose="02000503020000020003" pitchFamily="2" charset="0"/>
                <a:ea typeface="Tahoma" panose="020B0604030504040204" pitchFamily="34" charset="0"/>
                <a:cs typeface="Courier New" panose="02070309020205020404" pitchFamily="49" charset="0"/>
              </a:rPr>
              <a:t>Does the group </a:t>
            </a:r>
            <a:r>
              <a:rPr lang="en-US" sz="3000" b="1" i="1">
                <a:solidFill>
                  <a:srgbClr val="222222"/>
                </a:solidFill>
                <a:latin typeface="Avenir Book" panose="02000503020000020003" pitchFamily="2" charset="0"/>
                <a:ea typeface="Tahoma" panose="020B0604030504040204" pitchFamily="34" charset="0"/>
                <a:cs typeface="Courier New" panose="02070309020205020404" pitchFamily="49" charset="0"/>
              </a:rPr>
              <a:t>agree to….?</a:t>
            </a:r>
            <a:endParaRPr lang="en-US" sz="3000" b="1" i="1" dirty="0">
              <a:solidFill>
                <a:srgbClr val="222222"/>
              </a:solidFill>
              <a:latin typeface="Avenir Book" panose="02000503020000020003" pitchFamily="2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marL="0" indent="0">
              <a:spcBef>
                <a:spcPts val="1200"/>
              </a:spcBef>
              <a:buNone/>
            </a:pPr>
            <a:endParaRPr lang="en-US" sz="3000" b="1" dirty="0">
              <a:solidFill>
                <a:srgbClr val="222222"/>
              </a:solidFill>
              <a:latin typeface="Avenir Book" panose="02000503020000020003" pitchFamily="2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marL="0" indent="0">
              <a:spcBef>
                <a:spcPts val="1200"/>
              </a:spcBef>
              <a:buNone/>
            </a:pPr>
            <a:endParaRPr lang="en-US" sz="3000" b="1" dirty="0">
              <a:effectLst/>
              <a:latin typeface="Avenir Book" panose="02000503020000020003" pitchFamily="2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Graphic 4" descr="Thumbs up sign with solid fill">
            <a:extLst>
              <a:ext uri="{FF2B5EF4-FFF2-40B4-BE49-F238E27FC236}">
                <a16:creationId xmlns:a16="http://schemas.microsoft.com/office/drawing/2014/main" id="{D1EA2BB6-F5CF-3B8E-9096-B8EE9D93E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59523" y="2992711"/>
            <a:ext cx="2022231" cy="2022231"/>
          </a:xfrm>
          <a:prstGeom prst="rect">
            <a:avLst/>
          </a:prstGeom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66654CC0-5FFA-0DB7-286A-D3E70086625D}"/>
              </a:ext>
            </a:extLst>
          </p:cNvPr>
          <p:cNvSpPr/>
          <p:nvPr/>
        </p:nvSpPr>
        <p:spPr>
          <a:xfrm rot="16200000">
            <a:off x="5485940" y="3003245"/>
            <a:ext cx="1158569" cy="1474543"/>
          </a:xfrm>
          <a:custGeom>
            <a:avLst/>
            <a:gdLst>
              <a:gd name="connsiteX0" fmla="*/ 1158570 w 1158569"/>
              <a:gd name="connsiteY0" fmla="*/ 716207 h 1474543"/>
              <a:gd name="connsiteX1" fmla="*/ 1032180 w 1158569"/>
              <a:gd name="connsiteY1" fmla="*/ 589817 h 1474543"/>
              <a:gd name="connsiteX2" fmla="*/ 631947 w 1158569"/>
              <a:gd name="connsiteY2" fmla="*/ 589817 h 1474543"/>
              <a:gd name="connsiteX3" fmla="*/ 568753 w 1158569"/>
              <a:gd name="connsiteY3" fmla="*/ 528729 h 1474543"/>
              <a:gd name="connsiteX4" fmla="*/ 631947 w 1158569"/>
              <a:gd name="connsiteY4" fmla="*/ 126389 h 1474543"/>
              <a:gd name="connsiteX5" fmla="*/ 505558 w 1158569"/>
              <a:gd name="connsiteY5" fmla="*/ 0 h 1474543"/>
              <a:gd name="connsiteX6" fmla="*/ 379168 w 1158569"/>
              <a:gd name="connsiteY6" fmla="*/ 126389 h 1474543"/>
              <a:gd name="connsiteX7" fmla="*/ 0 w 1158569"/>
              <a:gd name="connsiteY7" fmla="*/ 631947 h 1474543"/>
              <a:gd name="connsiteX8" fmla="*/ 0 w 1158569"/>
              <a:gd name="connsiteY8" fmla="*/ 1306024 h 1474543"/>
              <a:gd name="connsiteX9" fmla="*/ 442363 w 1158569"/>
              <a:gd name="connsiteY9" fmla="*/ 1474544 h 1474543"/>
              <a:gd name="connsiteX10" fmla="*/ 821531 w 1158569"/>
              <a:gd name="connsiteY10" fmla="*/ 1474544 h 1474543"/>
              <a:gd name="connsiteX11" fmla="*/ 947921 w 1158569"/>
              <a:gd name="connsiteY11" fmla="*/ 1348154 h 1474543"/>
              <a:gd name="connsiteX12" fmla="*/ 914217 w 1158569"/>
              <a:gd name="connsiteY12" fmla="*/ 1263894 h 1474543"/>
              <a:gd name="connsiteX13" fmla="*/ 926856 w 1158569"/>
              <a:gd name="connsiteY13" fmla="*/ 1263894 h 1474543"/>
              <a:gd name="connsiteX14" fmla="*/ 1053245 w 1158569"/>
              <a:gd name="connsiteY14" fmla="*/ 1137505 h 1474543"/>
              <a:gd name="connsiteX15" fmla="*/ 1017435 w 1158569"/>
              <a:gd name="connsiteY15" fmla="*/ 1049032 h 1474543"/>
              <a:gd name="connsiteX16" fmla="*/ 1116440 w 1158569"/>
              <a:gd name="connsiteY16" fmla="*/ 926856 h 1474543"/>
              <a:gd name="connsiteX17" fmla="*/ 1076417 w 1158569"/>
              <a:gd name="connsiteY17" fmla="*/ 834170 h 1474543"/>
              <a:gd name="connsiteX18" fmla="*/ 1158570 w 1158569"/>
              <a:gd name="connsiteY18" fmla="*/ 716207 h 147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58569" h="1474543">
                <a:moveTo>
                  <a:pt x="1158570" y="716207"/>
                </a:moveTo>
                <a:cubicBezTo>
                  <a:pt x="1158570" y="646693"/>
                  <a:pt x="1101695" y="589817"/>
                  <a:pt x="1032180" y="589817"/>
                </a:cubicBezTo>
                <a:lnTo>
                  <a:pt x="631947" y="589817"/>
                </a:lnTo>
                <a:cubicBezTo>
                  <a:pt x="598243" y="589817"/>
                  <a:pt x="570859" y="562433"/>
                  <a:pt x="568753" y="528729"/>
                </a:cubicBezTo>
                <a:cubicBezTo>
                  <a:pt x="570859" y="490812"/>
                  <a:pt x="631947" y="414979"/>
                  <a:pt x="631947" y="126389"/>
                </a:cubicBezTo>
                <a:cubicBezTo>
                  <a:pt x="631947" y="56875"/>
                  <a:pt x="575072" y="0"/>
                  <a:pt x="505558" y="0"/>
                </a:cubicBezTo>
                <a:cubicBezTo>
                  <a:pt x="436044" y="0"/>
                  <a:pt x="379168" y="56875"/>
                  <a:pt x="379168" y="126389"/>
                </a:cubicBezTo>
                <a:cubicBezTo>
                  <a:pt x="379168" y="446576"/>
                  <a:pt x="6319" y="627734"/>
                  <a:pt x="0" y="631947"/>
                </a:cubicBezTo>
                <a:lnTo>
                  <a:pt x="0" y="1306024"/>
                </a:lnTo>
                <a:cubicBezTo>
                  <a:pt x="149561" y="1306024"/>
                  <a:pt x="160093" y="1474544"/>
                  <a:pt x="442363" y="1474544"/>
                </a:cubicBezTo>
                <a:cubicBezTo>
                  <a:pt x="537155" y="1474544"/>
                  <a:pt x="821531" y="1474544"/>
                  <a:pt x="821531" y="1474544"/>
                </a:cubicBezTo>
                <a:cubicBezTo>
                  <a:pt x="891046" y="1474544"/>
                  <a:pt x="947921" y="1417668"/>
                  <a:pt x="947921" y="1348154"/>
                </a:cubicBezTo>
                <a:cubicBezTo>
                  <a:pt x="947921" y="1314450"/>
                  <a:pt x="935282" y="1284959"/>
                  <a:pt x="914217" y="1263894"/>
                </a:cubicBezTo>
                <a:cubicBezTo>
                  <a:pt x="918430" y="1263894"/>
                  <a:pt x="922643" y="1263894"/>
                  <a:pt x="926856" y="1263894"/>
                </a:cubicBezTo>
                <a:cubicBezTo>
                  <a:pt x="996370" y="1263894"/>
                  <a:pt x="1053245" y="1207019"/>
                  <a:pt x="1053245" y="1137505"/>
                </a:cubicBezTo>
                <a:cubicBezTo>
                  <a:pt x="1053245" y="1103801"/>
                  <a:pt x="1040606" y="1072204"/>
                  <a:pt x="1017435" y="1049032"/>
                </a:cubicBezTo>
                <a:cubicBezTo>
                  <a:pt x="1074310" y="1036393"/>
                  <a:pt x="1116440" y="985838"/>
                  <a:pt x="1116440" y="926856"/>
                </a:cubicBezTo>
                <a:cubicBezTo>
                  <a:pt x="1116440" y="891046"/>
                  <a:pt x="1101695" y="857342"/>
                  <a:pt x="1076417" y="834170"/>
                </a:cubicBezTo>
                <a:cubicBezTo>
                  <a:pt x="1124866" y="817318"/>
                  <a:pt x="1158570" y="770976"/>
                  <a:pt x="1158570" y="71620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10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2C2D6C1D-3E5D-3A2F-8520-673D3CCD83A4}"/>
              </a:ext>
            </a:extLst>
          </p:cNvPr>
          <p:cNvSpPr/>
          <p:nvPr/>
        </p:nvSpPr>
        <p:spPr>
          <a:xfrm rot="16200000">
            <a:off x="6096823" y="4203943"/>
            <a:ext cx="400233" cy="884726"/>
          </a:xfrm>
          <a:custGeom>
            <a:avLst/>
            <a:gdLst>
              <a:gd name="connsiteX0" fmla="*/ 315974 w 400233"/>
              <a:gd name="connsiteY0" fmla="*/ 0 h 884726"/>
              <a:gd name="connsiteX1" fmla="*/ 0 w 400233"/>
              <a:gd name="connsiteY1" fmla="*/ 0 h 884726"/>
              <a:gd name="connsiteX2" fmla="*/ 0 w 400233"/>
              <a:gd name="connsiteY2" fmla="*/ 884726 h 884726"/>
              <a:gd name="connsiteX3" fmla="*/ 315974 w 400233"/>
              <a:gd name="connsiteY3" fmla="*/ 884726 h 884726"/>
              <a:gd name="connsiteX4" fmla="*/ 400233 w 400233"/>
              <a:gd name="connsiteY4" fmla="*/ 800466 h 884726"/>
              <a:gd name="connsiteX5" fmla="*/ 400233 w 400233"/>
              <a:gd name="connsiteY5" fmla="*/ 84260 h 884726"/>
              <a:gd name="connsiteX6" fmla="*/ 315974 w 400233"/>
              <a:gd name="connsiteY6" fmla="*/ 0 h 884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0233" h="884726">
                <a:moveTo>
                  <a:pt x="315974" y="0"/>
                </a:moveTo>
                <a:lnTo>
                  <a:pt x="0" y="0"/>
                </a:lnTo>
                <a:lnTo>
                  <a:pt x="0" y="884726"/>
                </a:lnTo>
                <a:lnTo>
                  <a:pt x="315974" y="884726"/>
                </a:lnTo>
                <a:cubicBezTo>
                  <a:pt x="362316" y="884726"/>
                  <a:pt x="400233" y="846809"/>
                  <a:pt x="400233" y="800466"/>
                </a:cubicBezTo>
                <a:lnTo>
                  <a:pt x="400233" y="84260"/>
                </a:lnTo>
                <a:cubicBezTo>
                  <a:pt x="400233" y="37917"/>
                  <a:pt x="362316" y="0"/>
                  <a:pt x="315974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10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" name="Graphic 6" descr="Thumbs up sign with solid fill">
            <a:extLst>
              <a:ext uri="{FF2B5EF4-FFF2-40B4-BE49-F238E27FC236}">
                <a16:creationId xmlns:a16="http://schemas.microsoft.com/office/drawing/2014/main" id="{34B34F75-AC9A-DC06-7E76-EFEAAABF5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8648698" y="2992711"/>
            <a:ext cx="2022231" cy="20222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4A8B5B1-A2E9-001E-C54C-1B5C483FD2BD}"/>
              </a:ext>
            </a:extLst>
          </p:cNvPr>
          <p:cNvSpPr txBox="1"/>
          <p:nvPr/>
        </p:nvSpPr>
        <p:spPr>
          <a:xfrm>
            <a:off x="739274" y="5149879"/>
            <a:ext cx="3462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venir Book" panose="02000503020000020003" pitchFamily="2" charset="0"/>
              </a:rPr>
              <a:t>YES</a:t>
            </a:r>
          </a:p>
          <a:p>
            <a:pPr algn="ctr"/>
            <a:r>
              <a:rPr lang="en-US" sz="2800" dirty="0">
                <a:latin typeface="Avenir Book" panose="02000503020000020003" pitchFamily="2" charset="0"/>
              </a:rPr>
              <a:t>I can live with this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C41841-BF77-39CA-0159-8F775AA51F3D}"/>
              </a:ext>
            </a:extLst>
          </p:cNvPr>
          <p:cNvSpPr txBox="1"/>
          <p:nvPr/>
        </p:nvSpPr>
        <p:spPr>
          <a:xfrm>
            <a:off x="4527272" y="5149879"/>
            <a:ext cx="34627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venir Book" panose="02000503020000020003" pitchFamily="2" charset="0"/>
              </a:rPr>
              <a:t>MAYBE</a:t>
            </a:r>
          </a:p>
          <a:p>
            <a:pPr algn="ctr"/>
            <a:r>
              <a:rPr lang="en-US" sz="2800" dirty="0">
                <a:latin typeface="Avenir Book" panose="02000503020000020003" pitchFamily="2" charset="0"/>
              </a:rPr>
              <a:t>Unsure or I have a question/curiosity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DBB4D6-F41D-22E0-93E1-3B92506FE11C}"/>
              </a:ext>
            </a:extLst>
          </p:cNvPr>
          <p:cNvSpPr txBox="1"/>
          <p:nvPr/>
        </p:nvSpPr>
        <p:spPr>
          <a:xfrm>
            <a:off x="8216342" y="5149879"/>
            <a:ext cx="34627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venir Book" panose="02000503020000020003" pitchFamily="2" charset="0"/>
              </a:rPr>
              <a:t>NO</a:t>
            </a:r>
          </a:p>
          <a:p>
            <a:pPr algn="ctr"/>
            <a:r>
              <a:rPr lang="en-US" sz="2800" dirty="0">
                <a:latin typeface="Avenir Book" panose="02000503020000020003" pitchFamily="2" charset="0"/>
              </a:rPr>
              <a:t>I am not okay </a:t>
            </a:r>
          </a:p>
          <a:p>
            <a:pPr algn="ctr"/>
            <a:r>
              <a:rPr lang="en-US" sz="2800" dirty="0">
                <a:latin typeface="Avenir Book" panose="02000503020000020003" pitchFamily="2" charset="0"/>
              </a:rPr>
              <a:t>with this</a:t>
            </a:r>
          </a:p>
        </p:txBody>
      </p:sp>
    </p:spTree>
    <p:extLst>
      <p:ext uri="{BB962C8B-B14F-4D97-AF65-F5344CB8AC3E}">
        <p14:creationId xmlns:p14="http://schemas.microsoft.com/office/powerpoint/2010/main" val="626363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Macintosh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Avenir Book</vt:lpstr>
      <vt:lpstr>Calibri</vt:lpstr>
      <vt:lpstr>Calibri Light</vt:lpstr>
      <vt:lpstr>Office Theme</vt:lpstr>
      <vt:lpstr>Consent Decision Question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Consent Decision Question</dc:title>
  <dc:creator>Hilary Pollan</dc:creator>
  <cp:lastModifiedBy>Hilary Pollan</cp:lastModifiedBy>
  <cp:revision>1</cp:revision>
  <dcterms:created xsi:type="dcterms:W3CDTF">2023-04-28T16:10:05Z</dcterms:created>
  <dcterms:modified xsi:type="dcterms:W3CDTF">2023-04-28T16:10:44Z</dcterms:modified>
</cp:coreProperties>
</file>